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EA3762-A207-4A02-9F54-54E8E98314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2F6698E-4438-4A37-82C5-F1F2980A17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DEBF636-C920-4A6B-84CC-800EA52DD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3D827-73C8-464D-AEA7-5F1FC713E2F4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B693F88-2DF6-4DA7-9DA3-F40699E19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F16DBC-E9C3-4729-87BA-7732F2AB0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9FE5C-8AAC-45B3-9087-B2C6421CBE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766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B6962B-11BA-416E-AF7E-C5D723E1F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50855C8-B1CA-4FD3-A7EB-2CDA1DCDFC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00EC4FD-E70B-429E-BFF3-F62FF58C0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3D827-73C8-464D-AEA7-5F1FC713E2F4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CE751E6-C79C-4441-BCB7-AECCE8303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83FC3D-5AE9-4652-A4F0-4EF1E27BD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9FE5C-8AAC-45B3-9087-B2C6421CBE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402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BBEF56D-67EB-4919-B6AD-BDC4A12EB0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2055DB0-CDFB-4560-9015-E8B97BC2A3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39E443E-C474-445D-8131-440331218C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3D827-73C8-464D-AEA7-5F1FC713E2F4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9B52B8F-7780-4D6F-9A03-22C45C7C1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730A74-F956-44CE-BE5C-BF2620186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9FE5C-8AAC-45B3-9087-B2C6421CBE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293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0DC81D-BF7A-4D32-8177-AA31EA509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0291DEC-726C-4A5B-ABFA-E63D2B9EFA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039230F-F260-4FE8-AE43-785B38003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3D827-73C8-464D-AEA7-5F1FC713E2F4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4E77557-FC4F-453D-9E7D-D2F9C16CA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97779A2-A478-484A-90A5-939AC58F7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9FE5C-8AAC-45B3-9087-B2C6421CBE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344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C8FA4D-A9C7-4F11-954D-551B146A4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745E36D-8941-41F5-989A-274ADCEC79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8B8AB77-2D68-4B4F-B510-554609D7D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3D827-73C8-464D-AEA7-5F1FC713E2F4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B6FE50C-2A1E-40AE-8A13-47BB2A74E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F7090BB-44CB-41A4-AFFB-49488E8D5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9FE5C-8AAC-45B3-9087-B2C6421CBE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500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5F07E8-2366-433A-8F22-687F1CF51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D9F45E-D610-4A8E-B1AA-64BB9A6075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5DC0626-0627-4ECE-9111-01697C4A7F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0B9110B-F926-4E1D-A264-A74A2DF9B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3D827-73C8-464D-AEA7-5F1FC713E2F4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D161D9D-929B-4B47-B7DA-DD7E0F916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D46AF08-1226-41FF-A27D-5996FC409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9FE5C-8AAC-45B3-9087-B2C6421CBE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282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1CF745-F614-4592-B68C-95B76BC36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3D45419-BF73-41EC-8CB1-4A26B67D4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005A7A7-692C-4468-9735-DA88944233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74DAA25-29BC-4FC9-AEAD-2F202DD643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61B78EA-AF08-4E64-BF70-41ED4DA7B6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DA6F9F1-CA26-4B2B-A8C1-D904CAF6B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3D827-73C8-464D-AEA7-5F1FC713E2F4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EC50800-061C-4A56-821D-9F47E4EB3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476EFCD-3FB1-476F-A60E-DA1860FDE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9FE5C-8AAC-45B3-9087-B2C6421CBE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571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BEC464-D04A-4995-B4A8-252BBC143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4BA752E-999F-4176-809B-0B3445A71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3D827-73C8-464D-AEA7-5F1FC713E2F4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C0FFCCE-C514-4C95-89AF-7D54C1265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7119134-9AB3-4D11-B698-DFFE38030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9FE5C-8AAC-45B3-9087-B2C6421CBE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040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27D6C14-0FB3-43DF-93D1-11AA0775D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3D827-73C8-464D-AEA7-5F1FC713E2F4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0171D7C-0A46-4094-AE07-7B4623996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DBDCEB3-53D3-4120-9735-76D3F1613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9FE5C-8AAC-45B3-9087-B2C6421CBE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203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E9CFA3-6683-435E-BD61-F6781152F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8A8DE9-1ED2-4B48-9D6B-E42F402C5A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4E56788-1331-44EA-94CC-BE4E5B8360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16E6631-2280-4DF9-A007-687183FDA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3D827-73C8-464D-AEA7-5F1FC713E2F4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0E45EA8-1343-4340-A593-67595EA8A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2767ABC-FC58-4F76-952B-0931BE6B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9FE5C-8AAC-45B3-9087-B2C6421CBE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990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92B9B0-2507-48A8-A4F2-1D9D207BF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9C5FE78-EA8B-4DAE-B70A-F3A5EFD64A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0301644-3B05-4A1E-A0C2-BD81BD47EB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0139522-A546-4C18-B8BF-FB21BA6D3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3D827-73C8-464D-AEA7-5F1FC713E2F4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BB2972-B3F7-47D3-8862-02B09D40D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6E42346-8830-4150-9CF7-6F3258E68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9FE5C-8AAC-45B3-9087-B2C6421CBE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974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0"/>
                <a:lumOff val="10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2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632462-FAC8-4FEF-BD10-0A3B659B7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A426905-48B9-4FB8-80E1-154E3F4CA5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30AEB4-7402-4D68-AB1C-897D629EE6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E3D827-73C8-464D-AEA7-5F1FC713E2F4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E591B5-1B98-41ED-9B03-040548162B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C242D2-99B6-4549-80A3-FDF559B500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99FE5C-8AAC-45B3-9087-B2C6421CBE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677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D54C7DEF-DC77-4041-B696-26C7DC70E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ЛЕПКА ПЕРСОНАЖЕЙ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2DC0A529-6741-4488-AFD1-8461A385FE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8D5AA37-BADB-466C-A84A-82FC4381E8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476156"/>
            <a:ext cx="6665843" cy="501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312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D729B9-089F-4F78-9A24-AE496253B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ГОТОВЫЕ ПЕРСОНАЖИ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1234BAA-75FD-4279-AF6A-30A3861C91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91" y="1602384"/>
            <a:ext cx="6188765" cy="4890491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0F05F12-FAD0-41DC-A3FC-E67C407CDE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407" y="2554356"/>
            <a:ext cx="4755531" cy="2738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245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693BF2-E346-4D77-B050-18257F6E4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ОЗВУЧИВАНИЕ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D7DC5CD-4E33-4DB9-82AB-55DA3C25AE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76" y="2141537"/>
            <a:ext cx="5801784" cy="435133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168ADD9-60E3-4736-8211-B8435BC691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3555" y="227910"/>
            <a:ext cx="4698724" cy="626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94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E5E6EF-2FE5-4DCD-AED3-49ADCE24B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СЪЕМКА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52B167C-8838-4249-A851-AA4C740571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64164"/>
            <a:ext cx="5801784" cy="435133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5DE4AC2-0878-4D2A-B1A7-C262A68573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7904" y="365125"/>
            <a:ext cx="3843130" cy="288234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74EAE2B-EF64-49E1-AFDE-B4672D0E8F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7904" y="3533154"/>
            <a:ext cx="3843131" cy="288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7424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</Words>
  <Application>Microsoft Office PowerPoint</Application>
  <PresentationFormat>Широкоэкранный</PresentationFormat>
  <Paragraphs>4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Тема Office</vt:lpstr>
      <vt:lpstr>ЛЕПКА ПЕРСОНАЖЕЙ</vt:lpstr>
      <vt:lpstr>ГОТОВЫЕ ПЕРСОНАЖИ</vt:lpstr>
      <vt:lpstr>ОЗВУЧИВАНИЕ</vt:lpstr>
      <vt:lpstr>СЪЕМКА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ЛЕПКА ПЕРСОНАЖЕЙ</dc:title>
  <dc:creator>Turina88@outlook.com</dc:creator>
  <cp:lastModifiedBy>Turina88@outlook.com</cp:lastModifiedBy>
  <cp:revision>1</cp:revision>
  <dcterms:created xsi:type="dcterms:W3CDTF">2019-04-02T07:15:35Z</dcterms:created>
  <dcterms:modified xsi:type="dcterms:W3CDTF">2019-04-02T07:21:08Z</dcterms:modified>
</cp:coreProperties>
</file>